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4" r:id="rId3"/>
    <p:sldId id="258" r:id="rId4"/>
    <p:sldId id="276" r:id="rId5"/>
    <p:sldId id="270" r:id="rId6"/>
    <p:sldId id="275" r:id="rId7"/>
    <p:sldId id="277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1" r:id="rId20"/>
    <p:sldId id="272" r:id="rId21"/>
    <p:sldId id="273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>
      <p:cViewPr varScale="1">
        <p:scale>
          <a:sx n="70" d="100"/>
          <a:sy n="70" d="100"/>
        </p:scale>
        <p:origin x="13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7800A16-4ECB-40D2-A8AD-D172ED3604EC}" type="datetimeFigureOut">
              <a:rPr lang="en-US" smtClean="0"/>
              <a:pPr/>
              <a:t>26-Jul-21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FAC141D5-B3AE-498F-9D3C-62B780FAB427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2071679"/>
            <a:ext cx="7886728" cy="1714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6700" b="1" dirty="0" smtClean="0">
                <a:solidFill>
                  <a:srgbClr val="92D050"/>
                </a:solidFill>
              </a:rPr>
              <a:t>GFRC FACADES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CREATING LANDMARKS WITH GRC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4857760"/>
            <a:ext cx="7286676" cy="135732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THE VILLA – STONE FINISH WITH GRC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PROJECT PROFILE</a:t>
            </a:r>
            <a:endParaRPr lang="en-IN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PEDIMENT</a:t>
            </a:r>
            <a:endParaRPr lang="en-IN" b="1" dirty="0"/>
          </a:p>
        </p:txBody>
      </p:sp>
      <p:pic>
        <p:nvPicPr>
          <p:cNvPr id="1026" name="Picture 2" descr="D:\h drive backup\AAA GRC PROJECTS\1. PUNE VILLA\IMG_20140413_1609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84362"/>
            <a:ext cx="7772400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dirty="0" smtClean="0"/>
              <a:t>GRC AT ITS BEST</a:t>
            </a:r>
            <a:br>
              <a:rPr lang="en-US" sz="4000" dirty="0" smtClean="0"/>
            </a:br>
            <a:r>
              <a:rPr lang="en-US" sz="2000" dirty="0" smtClean="0"/>
              <a:t>COLUMNS, CAPITAL, BASE, WINDOW SURROUND, CORNICES &amp; PANELLING</a:t>
            </a:r>
            <a:r>
              <a:rPr lang="en-US" sz="4000" dirty="0" smtClean="0"/>
              <a:t> </a:t>
            </a:r>
            <a:endParaRPr lang="en-IN" sz="4000" dirty="0"/>
          </a:p>
        </p:txBody>
      </p:sp>
      <p:pic>
        <p:nvPicPr>
          <p:cNvPr id="2050" name="Picture 2" descr="D:\h drive backup\AAA GRC PROJECTS\1. PUNE VILLA\VILLA AT PUNE\New folder\IMG_000017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1884362"/>
            <a:ext cx="7772400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7166"/>
            <a:ext cx="7772400" cy="1214446"/>
          </a:xfrm>
        </p:spPr>
        <p:txBody>
          <a:bodyPr/>
          <a:lstStyle/>
          <a:p>
            <a:r>
              <a:rPr lang="en-US" dirty="0" smtClean="0"/>
              <a:t>CORNICE</a:t>
            </a:r>
            <a:br>
              <a:rPr lang="en-US" dirty="0" smtClean="0"/>
            </a:br>
            <a:r>
              <a:rPr lang="en-US" sz="2000" dirty="0" smtClean="0"/>
              <a:t>THE CORNICE ABOVE THE COLUMNS ARE IN ONE PIECE</a:t>
            </a:r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  <p:pic>
        <p:nvPicPr>
          <p:cNvPr id="3074" name="Picture 2" descr="D:\h drive backup\AAA GRC PROJECTS\1. PUNE VILLA\IMG_000017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785926"/>
            <a:ext cx="7772400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THE CLADDING PANEL IN GRC</a:t>
            </a:r>
            <a:br>
              <a:rPr lang="en-US" dirty="0" smtClean="0"/>
            </a:br>
            <a:r>
              <a:rPr lang="en-US" sz="2000" dirty="0" smtClean="0"/>
              <a:t>WITH V GROOVE AS A FEATURE TO AVOID VISIBILITY OF JOINTS BETWEEN PANELS</a:t>
            </a:r>
            <a:endParaRPr lang="en-IN" dirty="0"/>
          </a:p>
        </p:txBody>
      </p:sp>
      <p:pic>
        <p:nvPicPr>
          <p:cNvPr id="8194" name="Picture 2" descr="D:\h drive backup\AAA GRC PROJECTS\20. THE WORKSHOP\THE WORKSHOP.001\PANEL_-_PATTERN_TO_FINISH\DSC0158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BALUSTERADE ENCASEMENT</a:t>
            </a: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84362"/>
            <a:ext cx="77724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COLUMN PEDESTAL</a:t>
            </a:r>
            <a:br>
              <a:rPr lang="en-US" dirty="0" smtClean="0"/>
            </a:br>
            <a:r>
              <a:rPr lang="en-US" sz="2000" dirty="0" smtClean="0"/>
              <a:t>BEFORE AND AFTER INSTALLATION</a:t>
            </a:r>
            <a:endParaRPr lang="en-IN" dirty="0"/>
          </a:p>
        </p:txBody>
      </p:sp>
      <p:pic>
        <p:nvPicPr>
          <p:cNvPr id="4098" name="Picture 2" descr="D:\h drive backup\AAA GRC PROJECTS\1. PUNE VILLA\IMG_0000174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11511" y="1770063"/>
            <a:ext cx="2545854" cy="4525962"/>
          </a:xfrm>
          <a:prstGeom prst="rect">
            <a:avLst/>
          </a:prstGeom>
          <a:noFill/>
        </p:spPr>
      </p:pic>
      <p:pic>
        <p:nvPicPr>
          <p:cNvPr id="4099" name="Picture 3" descr="D:\h drive backup\AAA GRC PROJECTS\1. PUNE VILLA\IMG_000017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2511" y="1770063"/>
            <a:ext cx="2545854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THE CLADDING PANEL</a:t>
            </a:r>
            <a:br>
              <a:rPr lang="en-US" dirty="0" smtClean="0"/>
            </a:br>
            <a:r>
              <a:rPr lang="en-US" sz="2200" dirty="0" smtClean="0"/>
              <a:t>WITH STEEL FRAMES FOR GRC COLUMN TO BE ENCASED OVER</a:t>
            </a:r>
            <a:endParaRPr lang="en-IN" dirty="0"/>
          </a:p>
        </p:txBody>
      </p:sp>
      <p:pic>
        <p:nvPicPr>
          <p:cNvPr id="10242" name="Picture 2" descr="D:\h drive backup\AAA GRC PROJECTS\20. THE WORKSHOP\THE WORKSHOP.001\VILLA AT PUNE\dyp\New folder (2)\New folder\IMG_000017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84362"/>
            <a:ext cx="7772400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THE WINDOW SURROUND</a:t>
            </a:r>
            <a:br>
              <a:rPr lang="en-US" dirty="0" smtClean="0"/>
            </a:br>
            <a:r>
              <a:rPr lang="en-US" sz="2000" dirty="0" smtClean="0"/>
              <a:t>PEDIMENT WITH WINDOW FRAME &amp; BALUSTERADE SURROUND</a:t>
            </a:r>
            <a:endParaRPr lang="en-IN" dirty="0"/>
          </a:p>
        </p:txBody>
      </p:sp>
      <p:pic>
        <p:nvPicPr>
          <p:cNvPr id="4098" name="Picture 2" descr="D:\h drive backup\AAA GRC PROJECTS\1. PUNE VILLA\VILLA AT PUNE\New folder\New folder (2)\DSC0567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787202" y="1770063"/>
            <a:ext cx="3394472" cy="4525962"/>
          </a:xfrm>
          <a:prstGeom prst="rect">
            <a:avLst/>
          </a:prstGeom>
          <a:noFill/>
        </p:spPr>
      </p:pic>
      <p:pic>
        <p:nvPicPr>
          <p:cNvPr id="4099" name="Picture 3" descr="D:\h drive backup\AAA GRC PROJECTS\1. PUNE VILLA\VILLA AT PUNE\New folder\New folder (2)\DSC0568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978202" y="1770063"/>
            <a:ext cx="3394472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WE CREATE SEPARATE MOULDS FOR CORNER PANELS</a:t>
            </a:r>
            <a:br>
              <a:rPr lang="en-US" sz="2800" dirty="0" smtClean="0"/>
            </a:br>
            <a:r>
              <a:rPr lang="en-US" sz="2800" dirty="0" smtClean="0"/>
              <a:t> </a:t>
            </a:r>
            <a:r>
              <a:rPr lang="en-US" sz="1600" dirty="0" smtClean="0"/>
              <a:t>THIS EXTRA LITTLE EFFORT HELPS IN A SHARP &amp; NEAT FINISH </a:t>
            </a:r>
            <a:endParaRPr lang="en-IN" sz="2800" dirty="0"/>
          </a:p>
        </p:txBody>
      </p:sp>
      <p:pic>
        <p:nvPicPr>
          <p:cNvPr id="5122" name="Picture 2" descr="D:\h drive backup\AAA GRC PROJECTS\1. PUNE VILLA\VILLA AT PUNE\New folder\New folder (2)\DSC0568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787202" y="1770063"/>
            <a:ext cx="3394472" cy="4525962"/>
          </a:xfrm>
          <a:prstGeom prst="rect">
            <a:avLst/>
          </a:prstGeom>
          <a:noFill/>
        </p:spPr>
      </p:pic>
      <p:pic>
        <p:nvPicPr>
          <p:cNvPr id="1026" name="Picture 2" descr="D:\h drive backup\AAA GRC PROJECTS\20. THE WORKSHOP\THE WORKSHOP.001\PANEL_-_PATTERN_TO_FINISH\28 GRC PANEL CASTED READY FOR ACID WAS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000240"/>
            <a:ext cx="3571900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772400" cy="914400"/>
          </a:xfrm>
        </p:spPr>
        <p:txBody>
          <a:bodyPr/>
          <a:lstStyle/>
          <a:p>
            <a:r>
              <a:rPr lang="en-US" dirty="0" smtClean="0"/>
              <a:t>DECORATIVE ELEMENTS  </a:t>
            </a:r>
            <a:br>
              <a:rPr lang="en-US" dirty="0" smtClean="0"/>
            </a:br>
            <a:r>
              <a:rPr lang="en-US" sz="2000" dirty="0" smtClean="0"/>
              <a:t>CORNICES &amp; BANDS OVER COLUMNS</a:t>
            </a:r>
            <a:endParaRPr lang="en-IN" sz="2000" dirty="0"/>
          </a:p>
        </p:txBody>
      </p:sp>
      <p:pic>
        <p:nvPicPr>
          <p:cNvPr id="6146" name="Picture 2" descr="D:\h drive backup\AAA GRC PROJECTS\1. PUNE VILLA\VILLA AT PUNE\New folder\IMG_000017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1884362"/>
            <a:ext cx="7772400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THE PEDIMENT</a:t>
            </a:r>
            <a:br>
              <a:rPr lang="en-US" dirty="0" smtClean="0"/>
            </a:br>
            <a:r>
              <a:rPr lang="en-US" sz="1800" dirty="0" smtClean="0"/>
              <a:t>HAVING A DECORATIVE CORNICE AND THE EMBLAM WITHIN</a:t>
            </a:r>
            <a:r>
              <a:rPr lang="en-US" dirty="0" smtClean="0"/>
              <a:t/>
            </a:r>
            <a:br>
              <a:rPr lang="en-US" dirty="0" smtClean="0"/>
            </a:br>
            <a:endParaRPr lang="en-IN" sz="2200" dirty="0"/>
          </a:p>
        </p:txBody>
      </p:sp>
      <p:pic>
        <p:nvPicPr>
          <p:cNvPr id="7170" name="Picture 2" descr="D:\h drive backup\AAA GRC PROJECTS\1. PUNE VILLA\VILLA AT PUNE\New folder\DSC0784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14348" y="357166"/>
            <a:ext cx="8072494" cy="1000132"/>
          </a:xfrm>
        </p:spPr>
        <p:txBody>
          <a:bodyPr/>
          <a:lstStyle/>
          <a:p>
            <a:r>
              <a:rPr lang="en-US" dirty="0" smtClean="0"/>
              <a:t>ACID WASH OF THE CORNER PANEL</a:t>
            </a:r>
            <a:endParaRPr lang="en-IN" dirty="0"/>
          </a:p>
        </p:txBody>
      </p:sp>
      <p:pic>
        <p:nvPicPr>
          <p:cNvPr id="2050" name="Picture 2" descr="D:\h drive backup\AAA GRC PROJECTS\20. THE WORKSHOP\THE WORKSHOP.001\PANEL_-_PATTERN_TO_FINISH\29 ACID WASH-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BALUSTERADE ENCASEMENT</a:t>
            </a:r>
            <a:endParaRPr lang="en-IN" dirty="0"/>
          </a:p>
        </p:txBody>
      </p:sp>
      <p:pic>
        <p:nvPicPr>
          <p:cNvPr id="3074" name="Picture 2" descr="D:\h drive backup\AAA GRC PROJECTS\20. THE WORKSHOP\THE WORKSHOP.001\CASEING OF BALUSTER\8. ELEMENT AT SIT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5138" y="2518569"/>
            <a:ext cx="4038600" cy="3028950"/>
          </a:xfrm>
          <a:prstGeom prst="rect">
            <a:avLst/>
          </a:prstGeom>
          <a:noFill/>
        </p:spPr>
      </p:pic>
      <p:pic>
        <p:nvPicPr>
          <p:cNvPr id="3075" name="Picture 3" descr="D:\h drive backup\AAA GRC PROJECTS\20. THE WORKSHOP\THE WORKSHOP.001\CASEING OF BALUSTER\9. BEFORE FIXING OF GRC ELEMEN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78202" y="1770063"/>
            <a:ext cx="3394472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0736"/>
          </a:xfrm>
        </p:spPr>
        <p:txBody>
          <a:bodyPr/>
          <a:lstStyle/>
          <a:p>
            <a:r>
              <a:rPr lang="en-US" sz="3600" dirty="0" smtClean="0"/>
              <a:t>THE DECORATIVE WINDOW SURROUND</a:t>
            </a:r>
            <a:br>
              <a:rPr lang="en-US" sz="3600" dirty="0" smtClean="0"/>
            </a:br>
            <a:r>
              <a:rPr lang="en-US" sz="1600" dirty="0" smtClean="0"/>
              <a:t>THE FRAME &amp; BRACKET</a:t>
            </a:r>
            <a:endParaRPr lang="en-IN" sz="3600" dirty="0"/>
          </a:p>
        </p:txBody>
      </p:sp>
      <p:pic>
        <p:nvPicPr>
          <p:cNvPr id="4098" name="Picture 2" descr="D:\h drive backup\AAA GRC PROJECTS\20. THE WORKSHOP\THE WORKSHOP.001\WINDOW SURROUND\7c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7202" y="1643050"/>
            <a:ext cx="3499046" cy="4652975"/>
          </a:xfrm>
          <a:prstGeom prst="rect">
            <a:avLst/>
          </a:prstGeom>
          <a:noFill/>
        </p:spPr>
      </p:pic>
      <p:pic>
        <p:nvPicPr>
          <p:cNvPr id="4099" name="Picture 3" descr="D:\h drive backup\AAA GRC PROJECTS\20. THE WORKSHOP\THE WORKSHOP.001\WINDOW SURROUND\004- 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78202" y="1770063"/>
            <a:ext cx="3394472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/>
          <a:lstStyle/>
          <a:p>
            <a:r>
              <a:rPr lang="en-US" dirty="0" smtClean="0"/>
              <a:t>THE DECORATIVE WINDOW SURROUND</a:t>
            </a:r>
            <a:br>
              <a:rPr lang="en-US" dirty="0" smtClean="0"/>
            </a:br>
            <a:r>
              <a:rPr lang="en-US" sz="1800" dirty="0" smtClean="0"/>
              <a:t>THE PEDIMENT &amp; BALUSTERADE ENCASEMENT</a:t>
            </a:r>
            <a:endParaRPr lang="en-IN" dirty="0"/>
          </a:p>
        </p:txBody>
      </p:sp>
      <p:pic>
        <p:nvPicPr>
          <p:cNvPr id="5122" name="Picture 2" descr="D:\h drive backup\AAA GRC PROJECTS\1. PUNE VILLA\DSC0157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5138" y="2518569"/>
            <a:ext cx="4038600" cy="3028950"/>
          </a:xfrm>
          <a:prstGeom prst="rect">
            <a:avLst/>
          </a:prstGeom>
          <a:noFill/>
        </p:spPr>
      </p:pic>
      <p:pic>
        <p:nvPicPr>
          <p:cNvPr id="5123" name="Picture 3" descr="D:\h drive backup\AAA GRC PROJECTS\20. THE WORKSHOP\THE WORKSHOP.001\CASEING OF BALUSTER\6. THE GRC ELEMEN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56138" y="2518569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COMPLETE WINDOW SURROUND</a:t>
            </a:r>
            <a:endParaRPr lang="en-IN" dirty="0"/>
          </a:p>
        </p:txBody>
      </p:sp>
      <p:pic>
        <p:nvPicPr>
          <p:cNvPr id="6146" name="Picture 2" descr="D:\h drive backup\AAA GRC PROJECTS\20. THE WORKSHOP\THE WORKSHOP.001\VILLA AT PUNE\dyp\New folder (2)\DSC0568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7202" y="1770063"/>
            <a:ext cx="3394472" cy="4525962"/>
          </a:xfrm>
          <a:prstGeom prst="rect">
            <a:avLst/>
          </a:prstGeom>
          <a:noFill/>
        </p:spPr>
      </p:pic>
      <p:pic>
        <p:nvPicPr>
          <p:cNvPr id="6147" name="Picture 3" descr="D:\h drive backup\AAA GRC PROJECTS\20. THE WORKSHOP\THE WORKSHOP.001\VILLA AT PUNE\dyp\New folder (2)\New folder\IMG_0000174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2511" y="1770063"/>
            <a:ext cx="2545854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WINDOW FRAME </a:t>
            </a:r>
            <a:endParaRPr lang="en-IN" dirty="0"/>
          </a:p>
        </p:txBody>
      </p:sp>
      <p:pic>
        <p:nvPicPr>
          <p:cNvPr id="7170" name="Picture 2" descr="D:\h drive backup\AAA GRC PROJECTS\20. THE WORKSHOP\THE WORKSHOP.001\VILLA AT PUNE\dyp\New folder (2)\DSC0536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STONE FINISHED ELEMENTS</a:t>
            </a:r>
            <a:endParaRPr lang="en-IN" dirty="0"/>
          </a:p>
        </p:txBody>
      </p:sp>
      <p:pic>
        <p:nvPicPr>
          <p:cNvPr id="8194" name="Picture 2" descr="D:\h drive backup\AAA GRC PROJECTS\20. THE WORKSHOP\THE WORKSHOP.001\VILLA AT PUNE\dyp\New folder (2)\New folder\IMG_000017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84362"/>
            <a:ext cx="7772400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GRC COLUMN</a:t>
            </a:r>
            <a:br>
              <a:rPr lang="en-US" dirty="0" smtClean="0"/>
            </a:br>
            <a:r>
              <a:rPr lang="en-US" sz="2000" dirty="0" smtClean="0"/>
              <a:t>FIXING OVER STEEL FRAMEWORK</a:t>
            </a:r>
            <a:endParaRPr lang="en-IN" dirty="0"/>
          </a:p>
        </p:txBody>
      </p:sp>
      <p:pic>
        <p:nvPicPr>
          <p:cNvPr id="9219" name="Picture 3" descr="D:\h drive backup\AAA GRC PROJECTS\20. THE WORKSHOP\THE WORKSHOP.001\VILLA AT PUNE\dyp\New folder (2)\New folder\IMG_000017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1511" y="1770063"/>
            <a:ext cx="2545854" cy="4525962"/>
          </a:xfrm>
          <a:prstGeom prst="rect">
            <a:avLst/>
          </a:prstGeom>
          <a:noFill/>
        </p:spPr>
      </p:pic>
      <p:pic>
        <p:nvPicPr>
          <p:cNvPr id="9220" name="Picture 4" descr="D:\h drive backup\AAA GRC PROJECTS\20. THE WORKSHOP\THE WORKSHOP.001\VILLA AT PUNE\dyp\New folder (2)\New folder\IMG_000017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2511" y="1770063"/>
            <a:ext cx="2545854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500042"/>
            <a:ext cx="7772400" cy="914400"/>
          </a:xfrm>
        </p:spPr>
        <p:txBody>
          <a:bodyPr/>
          <a:lstStyle/>
          <a:p>
            <a:r>
              <a:rPr lang="en-US" dirty="0" smtClean="0"/>
              <a:t>GRC PLANTERS </a:t>
            </a:r>
            <a:br>
              <a:rPr lang="en-US" dirty="0" smtClean="0"/>
            </a:br>
            <a:r>
              <a:rPr lang="en-US" sz="2000" b="1" dirty="0" smtClean="0">
                <a:solidFill>
                  <a:srgbClr val="FF0000"/>
                </a:solidFill>
              </a:rPr>
              <a:t>OVER THE ROOF TOP</a:t>
            </a:r>
            <a:endParaRPr lang="en-IN" sz="2000" b="1" dirty="0">
              <a:solidFill>
                <a:srgbClr val="FF0000"/>
              </a:solidFill>
            </a:endParaRPr>
          </a:p>
        </p:txBody>
      </p:sp>
      <p:pic>
        <p:nvPicPr>
          <p:cNvPr id="11266" name="Picture 2" descr="D:\h drive backup\AAA GRC PROJECTS\20. THE WORKSHOP\THE WORKSHOP.001\VILLA AT PUNE\dyp\New folder (2)\New folder\IMG_00001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84362"/>
            <a:ext cx="7772400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CONTACT DETAILS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Mobile: 09867569395 </a:t>
            </a:r>
          </a:p>
          <a:p>
            <a:r>
              <a:rPr lang="en-IN" b="1" smtClean="0">
                <a:latin typeface="Aparajita" pitchFamily="34" charset="0"/>
                <a:cs typeface="Aparajita" pitchFamily="34" charset="0"/>
              </a:rPr>
              <a:t>nilkarsrihari@gmail.com</a:t>
            </a:r>
            <a:endParaRPr lang="en-IN" smtClean="0"/>
          </a:p>
          <a:p>
            <a:endParaRPr lang="en-IN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1750</TotalTime>
  <Words>111</Words>
  <Application>Microsoft Office PowerPoint</Application>
  <PresentationFormat>On-screen Show (4:3)</PresentationFormat>
  <Paragraphs>30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Aparajita</vt:lpstr>
      <vt:lpstr>Consolas</vt:lpstr>
      <vt:lpstr>Corbel</vt:lpstr>
      <vt:lpstr>Wingdings</vt:lpstr>
      <vt:lpstr>Wingdings 2</vt:lpstr>
      <vt:lpstr>Wingdings 3</vt:lpstr>
      <vt:lpstr>Metro</vt:lpstr>
      <vt:lpstr>  GFRC FACADES  CREATING LANDMARKS WITH GRC  </vt:lpstr>
      <vt:lpstr>THE PEDIMENT</vt:lpstr>
      <vt:lpstr>GRC AT ITS BEST COLUMNS, CAPITAL, BASE, WINDOW SURROUND, CORNICES &amp; PANELLING </vt:lpstr>
      <vt:lpstr>CORNICE THE CORNICE ABOVE THE COLUMNS ARE IN ONE PIECE </vt:lpstr>
      <vt:lpstr>THE CLADDING PANEL IN GRC WITH V GROOVE AS A FEATURE TO AVOID VISIBILITY OF JOINTS BETWEEN PANELS</vt:lpstr>
      <vt:lpstr>THE BALUSTERADE ENCASEMENT</vt:lpstr>
      <vt:lpstr>COLUMN PEDESTAL BEFORE AND AFTER INSTALLATION</vt:lpstr>
      <vt:lpstr>THE CLADDING PANEL WITH STEEL FRAMES FOR GRC COLUMN TO BE ENCASED OVER</vt:lpstr>
      <vt:lpstr>THE WINDOW SURROUND PEDIMENT WITH WINDOW FRAME &amp; BALUSTERADE SURROUND</vt:lpstr>
      <vt:lpstr>WE CREATE SEPARATE MOULDS FOR CORNER PANELS  THIS EXTRA LITTLE EFFORT HELPS IN A SHARP &amp; NEAT FINISH </vt:lpstr>
      <vt:lpstr>DECORATIVE ELEMENTS   CORNICES &amp; BANDS OVER COLUMNS</vt:lpstr>
      <vt:lpstr>THE PEDIMENT HAVING A DECORATIVE CORNICE AND THE EMBLAM WITHIN </vt:lpstr>
      <vt:lpstr>ACID WASH OF THE CORNER PANEL</vt:lpstr>
      <vt:lpstr>THE BALUSTERADE ENCASEMENT</vt:lpstr>
      <vt:lpstr>THE DECORATIVE WINDOW SURROUND THE FRAME &amp; BRACKET</vt:lpstr>
      <vt:lpstr>THE DECORATIVE WINDOW SURROUND THE PEDIMENT &amp; BALUSTERADE ENCASEMENT</vt:lpstr>
      <vt:lpstr>THE COMPLETE WINDOW SURROUND</vt:lpstr>
      <vt:lpstr>THE WINDOW FRAME </vt:lpstr>
      <vt:lpstr>STONE FINISHED ELEMENTS</vt:lpstr>
      <vt:lpstr>GRC COLUMN FIXING OVER STEEL FRAMEWORK</vt:lpstr>
      <vt:lpstr>GRC PLANTERS  OVER THE ROOF TOP</vt:lpstr>
      <vt:lpstr>CONTACT DETAILS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GRC INDIA CO CREATING LANDMARKS WITH GRC</dc:title>
  <dc:creator>abc</dc:creator>
  <cp:lastModifiedBy>ADMIN</cp:lastModifiedBy>
  <cp:revision>21</cp:revision>
  <dcterms:created xsi:type="dcterms:W3CDTF">2014-03-09T02:39:53Z</dcterms:created>
  <dcterms:modified xsi:type="dcterms:W3CDTF">2021-07-26T06:21:17Z</dcterms:modified>
</cp:coreProperties>
</file>